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12763500" cx="10287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4020">
          <p15:clr>
            <a:srgbClr val="747775"/>
          </p15:clr>
        </p15:guide>
        <p15:guide id="2" pos="324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020" orient="horz"/>
        <p:guide pos="32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047485" y="685800"/>
            <a:ext cx="2763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047485" y="685800"/>
            <a:ext cx="2763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395ba0cbab_0_4:notes"/>
          <p:cNvSpPr/>
          <p:nvPr>
            <p:ph idx="2" type="sldImg"/>
          </p:nvPr>
        </p:nvSpPr>
        <p:spPr>
          <a:xfrm>
            <a:off x="2047464" y="685800"/>
            <a:ext cx="2763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395ba0cbab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395ba0cbab_0_9:notes"/>
          <p:cNvSpPr/>
          <p:nvPr>
            <p:ph idx="2" type="sldImg"/>
          </p:nvPr>
        </p:nvSpPr>
        <p:spPr>
          <a:xfrm>
            <a:off x="2047464" y="685800"/>
            <a:ext cx="2763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395ba0cbab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395ba0cbab_0_14:notes"/>
          <p:cNvSpPr/>
          <p:nvPr>
            <p:ph idx="2" type="sldImg"/>
          </p:nvPr>
        </p:nvSpPr>
        <p:spPr>
          <a:xfrm>
            <a:off x="2047464" y="685800"/>
            <a:ext cx="2763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395ba0cbab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50672" y="1847649"/>
            <a:ext cx="9585600" cy="5093400"/>
          </a:xfrm>
          <a:prstGeom prst="rect">
            <a:avLst/>
          </a:prstGeom>
        </p:spPr>
        <p:txBody>
          <a:bodyPr anchorCtr="0" anchor="b" bIns="144200" lIns="144200" spcFirstLastPara="1" rIns="144200" wrap="square" tIns="1442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1pPr>
            <a:lvl2pPr lvl="1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2pPr>
            <a:lvl3pPr lvl="2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3pPr>
            <a:lvl4pPr lvl="3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4pPr>
            <a:lvl5pPr lvl="4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5pPr>
            <a:lvl6pPr lvl="5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6pPr>
            <a:lvl7pPr lvl="6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7pPr>
            <a:lvl8pPr lvl="7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8pPr>
            <a:lvl9pPr lvl="8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50663" y="7032829"/>
            <a:ext cx="9585600" cy="1966800"/>
          </a:xfrm>
          <a:prstGeom prst="rect">
            <a:avLst/>
          </a:prstGeom>
        </p:spPr>
        <p:txBody>
          <a:bodyPr anchorCtr="0" anchor="t" bIns="144200" lIns="144200" spcFirstLastPara="1" rIns="144200" wrap="square" tIns="1442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531515" y="11571686"/>
            <a:ext cx="617400" cy="976800"/>
          </a:xfrm>
          <a:prstGeom prst="rect">
            <a:avLst/>
          </a:prstGeom>
        </p:spPr>
        <p:txBody>
          <a:bodyPr anchorCtr="0" anchor="ctr" bIns="144200" lIns="144200" spcFirstLastPara="1" rIns="144200" wrap="square" tIns="1442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50663" y="2744829"/>
            <a:ext cx="9585600" cy="4872300"/>
          </a:xfrm>
          <a:prstGeom prst="rect">
            <a:avLst/>
          </a:prstGeom>
        </p:spPr>
        <p:txBody>
          <a:bodyPr anchorCtr="0" anchor="b" bIns="144200" lIns="144200" spcFirstLastPara="1" rIns="144200" wrap="square" tIns="1442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1pPr>
            <a:lvl2pPr lvl="1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2pPr>
            <a:lvl3pPr lvl="2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3pPr>
            <a:lvl4pPr lvl="3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4pPr>
            <a:lvl5pPr lvl="4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5pPr>
            <a:lvl6pPr lvl="5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6pPr>
            <a:lvl7pPr lvl="6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7pPr>
            <a:lvl8pPr lvl="7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8pPr>
            <a:lvl9pPr lvl="8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50663" y="7822188"/>
            <a:ext cx="9585600" cy="3228000"/>
          </a:xfrm>
          <a:prstGeom prst="rect">
            <a:avLst/>
          </a:prstGeom>
        </p:spPr>
        <p:txBody>
          <a:bodyPr anchorCtr="0" anchor="t" bIns="144200" lIns="144200" spcFirstLastPara="1" rIns="144200" wrap="square" tIns="144200">
            <a:normAutofit/>
          </a:bodyPr>
          <a:lstStyle>
            <a:lvl1pPr indent="-406400" lvl="0" marL="457200" algn="ctr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531515" y="11571686"/>
            <a:ext cx="617400" cy="976800"/>
          </a:xfrm>
          <a:prstGeom prst="rect">
            <a:avLst/>
          </a:prstGeom>
        </p:spPr>
        <p:txBody>
          <a:bodyPr anchorCtr="0" anchor="ctr" bIns="144200" lIns="144200" spcFirstLastPara="1" rIns="144200" wrap="square" tIns="1442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531515" y="11571686"/>
            <a:ext cx="617400" cy="976800"/>
          </a:xfrm>
          <a:prstGeom prst="rect">
            <a:avLst/>
          </a:prstGeom>
        </p:spPr>
        <p:txBody>
          <a:bodyPr anchorCtr="0" anchor="ctr" bIns="144200" lIns="144200" spcFirstLastPara="1" rIns="144200" wrap="square" tIns="1442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50663" y="5337294"/>
            <a:ext cx="9585600" cy="2088900"/>
          </a:xfrm>
          <a:prstGeom prst="rect">
            <a:avLst/>
          </a:prstGeom>
        </p:spPr>
        <p:txBody>
          <a:bodyPr anchorCtr="0" anchor="ctr" bIns="144200" lIns="144200" spcFirstLastPara="1" rIns="144200" wrap="square" tIns="1442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1pPr>
            <a:lvl2pPr lvl="1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2pPr>
            <a:lvl3pPr lvl="2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3pPr>
            <a:lvl4pPr lvl="3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4pPr>
            <a:lvl5pPr lvl="4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5pPr>
            <a:lvl6pPr lvl="5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6pPr>
            <a:lvl7pPr lvl="6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7pPr>
            <a:lvl8pPr lvl="7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8pPr>
            <a:lvl9pPr lvl="8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531515" y="11571686"/>
            <a:ext cx="617400" cy="976800"/>
          </a:xfrm>
          <a:prstGeom prst="rect">
            <a:avLst/>
          </a:prstGeom>
        </p:spPr>
        <p:txBody>
          <a:bodyPr anchorCtr="0" anchor="ctr" bIns="144200" lIns="144200" spcFirstLastPara="1" rIns="144200" wrap="square" tIns="1442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50663" y="1104321"/>
            <a:ext cx="9585600" cy="1421100"/>
          </a:xfrm>
          <a:prstGeom prst="rect">
            <a:avLst/>
          </a:prstGeom>
        </p:spPr>
        <p:txBody>
          <a:bodyPr anchorCtr="0" anchor="t" bIns="144200" lIns="144200" spcFirstLastPara="1" rIns="144200" wrap="square" tIns="1442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50663" y="2859845"/>
            <a:ext cx="9585600" cy="8477700"/>
          </a:xfrm>
          <a:prstGeom prst="rect">
            <a:avLst/>
          </a:prstGeom>
        </p:spPr>
        <p:txBody>
          <a:bodyPr anchorCtr="0" anchor="t" bIns="144200" lIns="144200" spcFirstLastPara="1" rIns="144200" wrap="square" tIns="144200">
            <a:normAutofit/>
          </a:bodyPr>
          <a:lstStyle>
            <a:lvl1pPr indent="-406400" lvl="0" marL="457200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531515" y="11571686"/>
            <a:ext cx="617400" cy="976800"/>
          </a:xfrm>
          <a:prstGeom prst="rect">
            <a:avLst/>
          </a:prstGeom>
        </p:spPr>
        <p:txBody>
          <a:bodyPr anchorCtr="0" anchor="ctr" bIns="144200" lIns="144200" spcFirstLastPara="1" rIns="144200" wrap="square" tIns="1442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50663" y="1104321"/>
            <a:ext cx="9585600" cy="1421100"/>
          </a:xfrm>
          <a:prstGeom prst="rect">
            <a:avLst/>
          </a:prstGeom>
        </p:spPr>
        <p:txBody>
          <a:bodyPr anchorCtr="0" anchor="t" bIns="144200" lIns="144200" spcFirstLastPara="1" rIns="144200" wrap="square" tIns="1442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50663" y="2859845"/>
            <a:ext cx="4500000" cy="8477700"/>
          </a:xfrm>
          <a:prstGeom prst="rect">
            <a:avLst/>
          </a:prstGeom>
        </p:spPr>
        <p:txBody>
          <a:bodyPr anchorCtr="0" anchor="t" bIns="144200" lIns="144200" spcFirstLastPara="1" rIns="144200" wrap="square" tIns="1442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436450" y="2859845"/>
            <a:ext cx="4500000" cy="8477700"/>
          </a:xfrm>
          <a:prstGeom prst="rect">
            <a:avLst/>
          </a:prstGeom>
        </p:spPr>
        <p:txBody>
          <a:bodyPr anchorCtr="0" anchor="t" bIns="144200" lIns="144200" spcFirstLastPara="1" rIns="144200" wrap="square" tIns="1442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531515" y="11571686"/>
            <a:ext cx="617400" cy="976800"/>
          </a:xfrm>
          <a:prstGeom prst="rect">
            <a:avLst/>
          </a:prstGeom>
        </p:spPr>
        <p:txBody>
          <a:bodyPr anchorCtr="0" anchor="ctr" bIns="144200" lIns="144200" spcFirstLastPara="1" rIns="144200" wrap="square" tIns="1442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50663" y="1104321"/>
            <a:ext cx="9585600" cy="1421100"/>
          </a:xfrm>
          <a:prstGeom prst="rect">
            <a:avLst/>
          </a:prstGeom>
        </p:spPr>
        <p:txBody>
          <a:bodyPr anchorCtr="0" anchor="t" bIns="144200" lIns="144200" spcFirstLastPara="1" rIns="144200" wrap="square" tIns="1442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531515" y="11571686"/>
            <a:ext cx="617400" cy="976800"/>
          </a:xfrm>
          <a:prstGeom prst="rect">
            <a:avLst/>
          </a:prstGeom>
        </p:spPr>
        <p:txBody>
          <a:bodyPr anchorCtr="0" anchor="ctr" bIns="144200" lIns="144200" spcFirstLastPara="1" rIns="144200" wrap="square" tIns="1442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50663" y="1378711"/>
            <a:ext cx="3159000" cy="1875300"/>
          </a:xfrm>
          <a:prstGeom prst="rect">
            <a:avLst/>
          </a:prstGeom>
        </p:spPr>
        <p:txBody>
          <a:bodyPr anchorCtr="0" anchor="b" bIns="144200" lIns="144200" spcFirstLastPara="1" rIns="144200" wrap="square" tIns="1442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50663" y="3448267"/>
            <a:ext cx="3159000" cy="7889700"/>
          </a:xfrm>
          <a:prstGeom prst="rect">
            <a:avLst/>
          </a:prstGeom>
        </p:spPr>
        <p:txBody>
          <a:bodyPr anchorCtr="0" anchor="t" bIns="144200" lIns="144200" spcFirstLastPara="1" rIns="144200" wrap="square" tIns="144200">
            <a:normAutofit/>
          </a:bodyPr>
          <a:lstStyle>
            <a:lvl1pPr indent="-349250" lvl="0" marL="4572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531515" y="11571686"/>
            <a:ext cx="617400" cy="976800"/>
          </a:xfrm>
          <a:prstGeom prst="rect">
            <a:avLst/>
          </a:prstGeom>
        </p:spPr>
        <p:txBody>
          <a:bodyPr anchorCtr="0" anchor="ctr" bIns="144200" lIns="144200" spcFirstLastPara="1" rIns="144200" wrap="square" tIns="1442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51531" y="1117039"/>
            <a:ext cx="7163700" cy="10151100"/>
          </a:xfrm>
          <a:prstGeom prst="rect">
            <a:avLst/>
          </a:prstGeom>
        </p:spPr>
        <p:txBody>
          <a:bodyPr anchorCtr="0" anchor="ctr" bIns="144200" lIns="144200" spcFirstLastPara="1" rIns="144200" wrap="square" tIns="1442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1pPr>
            <a:lvl2pPr lvl="1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2pPr>
            <a:lvl3pPr lvl="2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3pPr>
            <a:lvl4pPr lvl="3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4pPr>
            <a:lvl5pPr lvl="4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5pPr>
            <a:lvl6pPr lvl="5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6pPr>
            <a:lvl7pPr lvl="6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7pPr>
            <a:lvl8pPr lvl="7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8pPr>
            <a:lvl9pPr lvl="8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531515" y="11571686"/>
            <a:ext cx="617400" cy="976800"/>
          </a:xfrm>
          <a:prstGeom prst="rect">
            <a:avLst/>
          </a:prstGeom>
        </p:spPr>
        <p:txBody>
          <a:bodyPr anchorCtr="0" anchor="ctr" bIns="144200" lIns="144200" spcFirstLastPara="1" rIns="144200" wrap="square" tIns="1442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143500" y="-310"/>
            <a:ext cx="5143500" cy="1276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44200" lIns="144200" spcFirstLastPara="1" rIns="144200" wrap="square" tIns="1442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8688" y="3060101"/>
            <a:ext cx="4550700" cy="3678300"/>
          </a:xfrm>
          <a:prstGeom prst="rect">
            <a:avLst/>
          </a:prstGeom>
        </p:spPr>
        <p:txBody>
          <a:bodyPr anchorCtr="0" anchor="b" bIns="144200" lIns="144200" spcFirstLastPara="1" rIns="144200" wrap="square" tIns="1442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8688" y="6955779"/>
            <a:ext cx="4550700" cy="3064800"/>
          </a:xfrm>
          <a:prstGeom prst="rect">
            <a:avLst/>
          </a:prstGeom>
        </p:spPr>
        <p:txBody>
          <a:bodyPr anchorCtr="0" anchor="t" bIns="144200" lIns="144200" spcFirstLastPara="1" rIns="144200" wrap="square" tIns="1442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556938" y="1796779"/>
            <a:ext cx="4316700" cy="9169200"/>
          </a:xfrm>
          <a:prstGeom prst="rect">
            <a:avLst/>
          </a:prstGeom>
        </p:spPr>
        <p:txBody>
          <a:bodyPr anchorCtr="0" anchor="ctr" bIns="144200" lIns="144200" spcFirstLastPara="1" rIns="144200" wrap="square" tIns="144200">
            <a:normAutofit/>
          </a:bodyPr>
          <a:lstStyle>
            <a:lvl1pPr indent="-406400" lvl="0" marL="457200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531515" y="11571686"/>
            <a:ext cx="617400" cy="976800"/>
          </a:xfrm>
          <a:prstGeom prst="rect">
            <a:avLst/>
          </a:prstGeom>
        </p:spPr>
        <p:txBody>
          <a:bodyPr anchorCtr="0" anchor="ctr" bIns="144200" lIns="144200" spcFirstLastPara="1" rIns="144200" wrap="square" tIns="1442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50663" y="10498094"/>
            <a:ext cx="6748800" cy="1501500"/>
          </a:xfrm>
          <a:prstGeom prst="rect">
            <a:avLst/>
          </a:prstGeom>
        </p:spPr>
        <p:txBody>
          <a:bodyPr anchorCtr="0" anchor="ctr" bIns="144200" lIns="144200" spcFirstLastPara="1" rIns="144200" wrap="square" tIns="1442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531515" y="11571686"/>
            <a:ext cx="617400" cy="976800"/>
          </a:xfrm>
          <a:prstGeom prst="rect">
            <a:avLst/>
          </a:prstGeom>
        </p:spPr>
        <p:txBody>
          <a:bodyPr anchorCtr="0" anchor="ctr" bIns="144200" lIns="144200" spcFirstLastPara="1" rIns="144200" wrap="square" tIns="1442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50663" y="1104321"/>
            <a:ext cx="9585600" cy="142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44200" lIns="144200" spcFirstLastPara="1" rIns="144200" wrap="square" tIns="1442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50663" y="2859845"/>
            <a:ext cx="9585600" cy="8477700"/>
          </a:xfrm>
          <a:prstGeom prst="rect">
            <a:avLst/>
          </a:prstGeom>
          <a:noFill/>
          <a:ln>
            <a:noFill/>
          </a:ln>
        </p:spPr>
        <p:txBody>
          <a:bodyPr anchorCtr="0" anchor="t" bIns="144200" lIns="144200" spcFirstLastPara="1" rIns="144200" wrap="square" tIns="144200">
            <a:normAutofit/>
          </a:bodyPr>
          <a:lstStyle>
            <a:lvl1pPr indent="-4064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●"/>
              <a:defRPr sz="2800">
                <a:solidFill>
                  <a:schemeClr val="dk2"/>
                </a:solidFill>
              </a:defRPr>
            </a:lvl1pPr>
            <a:lvl2pPr indent="-3683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2pPr>
            <a:lvl3pPr indent="-3683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3pPr>
            <a:lvl4pPr indent="-3683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4pPr>
            <a:lvl5pPr indent="-3683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5pPr>
            <a:lvl6pPr indent="-3683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6pPr>
            <a:lvl7pPr indent="-3683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7pPr>
            <a:lvl8pPr indent="-3683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8pPr>
            <a:lvl9pPr indent="-3683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531515" y="11571686"/>
            <a:ext cx="617400" cy="97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4200" lIns="144200" spcFirstLastPara="1" rIns="144200" wrap="square" tIns="144200">
            <a:normAutofit/>
          </a:bodyPr>
          <a:lstStyle>
            <a:lvl1pPr lvl="0" algn="r">
              <a:buNone/>
              <a:defRPr sz="1600">
                <a:solidFill>
                  <a:schemeClr val="dk2"/>
                </a:solidFill>
              </a:defRPr>
            </a:lvl1pPr>
            <a:lvl2pPr lvl="1" algn="r">
              <a:buNone/>
              <a:defRPr sz="1600">
                <a:solidFill>
                  <a:schemeClr val="dk2"/>
                </a:solidFill>
              </a:defRPr>
            </a:lvl2pPr>
            <a:lvl3pPr lvl="2" algn="r">
              <a:buNone/>
              <a:defRPr sz="1600">
                <a:solidFill>
                  <a:schemeClr val="dk2"/>
                </a:solidFill>
              </a:defRPr>
            </a:lvl3pPr>
            <a:lvl4pPr lvl="3" algn="r">
              <a:buNone/>
              <a:defRPr sz="1600">
                <a:solidFill>
                  <a:schemeClr val="dk2"/>
                </a:solidFill>
              </a:defRPr>
            </a:lvl4pPr>
            <a:lvl5pPr lvl="4" algn="r">
              <a:buNone/>
              <a:defRPr sz="1600">
                <a:solidFill>
                  <a:schemeClr val="dk2"/>
                </a:solidFill>
              </a:defRPr>
            </a:lvl5pPr>
            <a:lvl6pPr lvl="5" algn="r">
              <a:buNone/>
              <a:defRPr sz="1600">
                <a:solidFill>
                  <a:schemeClr val="dk2"/>
                </a:solidFill>
              </a:defRPr>
            </a:lvl6pPr>
            <a:lvl7pPr lvl="6" algn="r">
              <a:buNone/>
              <a:defRPr sz="1600">
                <a:solidFill>
                  <a:schemeClr val="dk2"/>
                </a:solidFill>
              </a:defRPr>
            </a:lvl7pPr>
            <a:lvl8pPr lvl="7" algn="r">
              <a:buNone/>
              <a:defRPr sz="1600">
                <a:solidFill>
                  <a:schemeClr val="dk2"/>
                </a:solidFill>
              </a:defRPr>
            </a:lvl8pPr>
            <a:lvl9pPr lvl="8" algn="r">
              <a:buNone/>
              <a:defRPr sz="16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spd="slow" p14:dur="3500">
        <p:push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16"/>
            <a:ext cx="10287000" cy="127635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8" y="-4"/>
            <a:ext cx="10287000" cy="127635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Google Shape;6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2" y="-11"/>
            <a:ext cx="10287000" cy="1276351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3" y="-11"/>
            <a:ext cx="10287000" cy="127635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